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8"/>
  </p:notesMasterIdLst>
  <p:sldIdLst>
    <p:sldId id="256" r:id="rId2"/>
    <p:sldId id="27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Lato" charset="0"/>
      <p:regular r:id="rId19"/>
      <p:bold r:id="rId20"/>
      <p:italic r:id="rId21"/>
      <p:boldItalic r:id="rId22"/>
    </p:embeddedFont>
    <p:embeddedFont>
      <p:font typeface="Playfair Display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94" y="-8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084922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2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57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med" len="med"/>
            <a:tailEnd type="none" w="med" len="med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58" name="Shape 58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●"/>
              <a:def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4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 rot="10800000" flipH="1">
            <a:off x="822625" y="659700"/>
            <a:ext cx="1063500" cy="685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 rot="10800000">
            <a:off x="896725" y="659700"/>
            <a:ext cx="989400" cy="685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2625" y="0"/>
            <a:ext cx="1063500" cy="81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490825" y="816000"/>
            <a:ext cx="5856000" cy="1522500"/>
          </a:xfrm>
          <a:prstGeom prst="rect">
            <a:avLst/>
          </a:prstGeom>
          <a:noFill/>
        </p:spPr>
        <p:txBody>
          <a:bodyPr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490825" y="2477400"/>
            <a:ext cx="5856000" cy="19074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9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2" name="Shape 72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med" len="med"/>
            <a:tailEnd type="none" w="med" len="med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73" name="Shape 7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 dirty="0"/>
              <a:t>IOT                  </a:t>
            </a:r>
            <a:r>
              <a:rPr lang="en" sz="4800" dirty="0" smtClean="0"/>
              <a:t>Project</a:t>
            </a:r>
            <a:endParaRPr lang="en" sz="4800" dirty="0"/>
          </a:p>
        </p:txBody>
      </p:sp>
      <p:sp>
        <p:nvSpPr>
          <p:cNvPr id="82" name="Shape 82"/>
          <p:cNvSpPr txBox="1"/>
          <p:nvPr/>
        </p:nvSpPr>
        <p:spPr>
          <a:xfrm>
            <a:off x="7005100" y="4278000"/>
            <a:ext cx="1937400" cy="77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By,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Akshita Gulati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4" name="Picture 2" descr="Image result for i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66750"/>
            <a:ext cx="24267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i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345" y="2571750"/>
            <a:ext cx="225515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200" dirty="0">
                <a:latin typeface="Arial"/>
                <a:ea typeface="Arial"/>
                <a:cs typeface="Arial"/>
                <a:sym typeface="Arial"/>
              </a:rPr>
              <a:t>Analysis </a:t>
            </a:r>
            <a:r>
              <a:rPr lang="en" sz="3200" dirty="0" smtClean="0">
                <a:latin typeface="Arial"/>
                <a:ea typeface="Arial"/>
                <a:cs typeface="Arial"/>
                <a:sym typeface="Arial"/>
              </a:rPr>
              <a:t>on Console - Particle</a:t>
            </a:r>
            <a:endParaRPr lang="en-US" dirty="0"/>
          </a:p>
        </p:txBody>
      </p:sp>
      <p:pic>
        <p:nvPicPr>
          <p:cNvPr id="1033" name="Picture 9" descr="https://cdn.instructables.com/ORIG/FTB/1DW7/ICRXU7EY/FTB1DW7ICRXU7EY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3" r="1563" b="54206"/>
          <a:stretch/>
        </p:blipFill>
        <p:spPr bwMode="auto">
          <a:xfrm>
            <a:off x="3048000" y="0"/>
            <a:ext cx="6096000" cy="129006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s://cdn.instructables.com/ORIG/FTB/1DW7/ICRXU7EY/FTB1DW7ICRXU7EY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44272" r="45781"/>
          <a:stretch/>
        </p:blipFill>
        <p:spPr bwMode="auto">
          <a:xfrm>
            <a:off x="3047999" y="1261485"/>
            <a:ext cx="6096001" cy="388201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0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 smtClean="0">
                <a:latin typeface="Arial"/>
                <a:ea typeface="Arial"/>
                <a:cs typeface="Arial"/>
                <a:sym typeface="Arial"/>
              </a:rPr>
              <a:t>Analysis using</a:t>
            </a:r>
            <a:endParaRPr lang="en" sz="3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</a:rPr>
              <a:t>On the basis of the trigger </a:t>
            </a:r>
            <a:r>
              <a:rPr lang="en" sz="1800" dirty="0" smtClean="0">
                <a:solidFill>
                  <a:srgbClr val="000000"/>
                </a:solidFill>
              </a:rPr>
              <a:t>generated, </a:t>
            </a:r>
            <a:r>
              <a:rPr lang="en" sz="1800" dirty="0">
                <a:solidFill>
                  <a:srgbClr val="000000"/>
                </a:solidFill>
              </a:rPr>
              <a:t>the IFTTT </a:t>
            </a:r>
            <a:r>
              <a:rPr lang="en" sz="1800" dirty="0" smtClean="0">
                <a:solidFill>
                  <a:srgbClr val="000000"/>
                </a:solidFill>
              </a:rPr>
              <a:t>sends notifications on </a:t>
            </a:r>
            <a:r>
              <a:rPr lang="en" sz="1800" dirty="0">
                <a:solidFill>
                  <a:srgbClr val="000000"/>
                </a:solidFill>
              </a:rPr>
              <a:t>the mobile phone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t="45030"/>
          <a:stretch/>
        </p:blipFill>
        <p:spPr>
          <a:xfrm>
            <a:off x="5102350" y="1495925"/>
            <a:ext cx="2267950" cy="21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Image result for iftt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t="35150" r="18846" b="34877"/>
          <a:stretch/>
        </p:blipFill>
        <p:spPr bwMode="auto">
          <a:xfrm>
            <a:off x="381000" y="1635920"/>
            <a:ext cx="1751472" cy="42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6409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000000"/>
                </a:solidFill>
              </a:rPr>
              <a:t>Internal Resources(In the kit)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</a:rPr>
              <a:t>Particle Photon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</a:rPr>
              <a:t>Photo resistor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 smtClean="0">
                <a:solidFill>
                  <a:srgbClr val="000000"/>
                </a:solidFill>
              </a:rPr>
              <a:t>Resistors</a:t>
            </a:r>
            <a:endParaRPr lang="en" sz="14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000000"/>
                </a:solidFill>
              </a:rPr>
              <a:t>External Resources(Not in the kit)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solidFill>
                  <a:srgbClr val="000000"/>
                </a:solidFill>
              </a:rPr>
              <a:t>IFTTT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0" y="307975"/>
            <a:ext cx="30540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Future Implementations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Phase-II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 smtClean="0">
                <a:solidFill>
                  <a:srgbClr val="000000"/>
                </a:solidFill>
              </a:rPr>
              <a:t>Sending a notification accurately to </a:t>
            </a:r>
            <a:r>
              <a:rPr lang="en" sz="1800" dirty="0">
                <a:solidFill>
                  <a:srgbClr val="000000"/>
                </a:solidFill>
              </a:rPr>
              <a:t>determine if the mailbox is just opened or a mail has actually been placed in it i.e. using the sensitive resistor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Instead of only a notification on the individual's mobile also setup a alarm on its own that buzzes one’s the mail has arrived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Phase-III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Any suggestions from </a:t>
            </a:r>
            <a:r>
              <a:rPr lang="en" sz="1800" dirty="0" smtClean="0">
                <a:solidFill>
                  <a:srgbClr val="000000"/>
                </a:solidFill>
              </a:rPr>
              <a:t>professors and fellow students</a:t>
            </a:r>
            <a:endParaRPr lang="en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381100" y="1439275"/>
            <a:ext cx="5451300" cy="313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 in this way </a:t>
            </a: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using this Mailing system an individual can easily know when a mail arrives and they don’t have to always stand by the mail box waiting for an important mail.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2483750" y="1473050"/>
            <a:ext cx="5856000" cy="1522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7200">
                <a:latin typeface="Lato"/>
                <a:ea typeface="Lato"/>
                <a:cs typeface="Lato"/>
                <a:sym typeface="Lato"/>
              </a:rPr>
              <a:t>Questions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7200"/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Arial"/>
                <a:ea typeface="Arial"/>
                <a:cs typeface="Arial"/>
                <a:sym typeface="Arial"/>
              </a:rPr>
              <a:t>Purpose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purpose of this presentation is to put forward an idea that can solve a common problem related to mails which most of us face daily</a:t>
            </a:r>
          </a:p>
          <a:p>
            <a:pPr lvl="0" algn="just"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solution is developed by keeping </a:t>
            </a: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“Internet of Things”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mind</a:t>
            </a:r>
          </a:p>
          <a:p>
            <a:pPr lvl="0" algn="just">
              <a:buNone/>
            </a:pP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buNone/>
            </a:pP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buNone/>
            </a:pP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project is basically still in its “First phase” and more changes will be implemented in the future.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06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87525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Contents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71362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Common Problem</a:t>
            </a:r>
          </a:p>
          <a:p>
            <a:pPr marL="457200" lvl="0" indent="-3556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Fritzing - prototype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and Method</a:t>
            </a:r>
          </a:p>
          <a:p>
            <a:pPr marL="457200" lvl="0" indent="-3556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implementations 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</a:p>
        </p:txBody>
      </p:sp>
      <p:pic>
        <p:nvPicPr>
          <p:cNvPr id="4098" name="Picture 2" descr="Image result for iot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895350"/>
            <a:ext cx="390172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06375" y="315050"/>
            <a:ext cx="27045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Objectives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381100" y="532225"/>
            <a:ext cx="56715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develop a system that would easily manage mails</a:t>
            </a: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automate the mailing process by sending real time notifications when the mailbox has opened/closed</a:t>
            </a: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contribute to society's move to sustainable development</a:t>
            </a: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6196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The Common Problem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4D4D4D"/>
                </a:solidFill>
                <a:highlight>
                  <a:srgbClr val="FFFFFF"/>
                </a:highlight>
              </a:rPr>
              <a:t>Sick of walking all the way down your long driveway just to check your mail? </a:t>
            </a:r>
          </a:p>
          <a:p>
            <a:pPr marL="0" lvl="0" indent="0">
              <a:spcBef>
                <a:spcPts val="0"/>
              </a:spcBef>
              <a:buNone/>
            </a:pPr>
            <a:endParaRPr sz="1800" b="1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4D4D4D"/>
                </a:solidFill>
                <a:highlight>
                  <a:srgbClr val="FFFFFF"/>
                </a:highlight>
              </a:rPr>
              <a:t>Waiting on a special package and want to know as soon as it arrives? 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425" y="2567375"/>
            <a:ext cx="2814823" cy="20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3766088" y="4646750"/>
            <a:ext cx="5451300" cy="2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Never let anyone you care about walk out to an empty mailbox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Solution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324600" y="957975"/>
            <a:ext cx="55776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My solution to this problem is the </a:t>
            </a:r>
            <a:r>
              <a:rPr lang="en" sz="1800" b="1">
                <a:solidFill>
                  <a:srgbClr val="000000"/>
                </a:solidFill>
              </a:rPr>
              <a:t>“Mailing system”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With the help of this Mailing system an individual would know when his mailbox is opened (or) closed etc with the help of a notification on his phone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1000"/>
              </a:spcAft>
              <a:buNone/>
            </a:pP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buNone/>
            </a:pP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0" y="0"/>
            <a:ext cx="3000000" cy="514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3000" b="1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3600" b="1">
                <a:solidFill>
                  <a:schemeClr val="lt1"/>
                </a:solidFill>
              </a:rPr>
              <a:t>Fritzing - Prototype</a:t>
            </a: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r="911" b="7535"/>
          <a:stretch/>
        </p:blipFill>
        <p:spPr>
          <a:xfrm>
            <a:off x="3175125" y="1273525"/>
            <a:ext cx="5786226" cy="244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Setup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175" y="0"/>
            <a:ext cx="60918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/>
              <a:t>Method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381100" y="5181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This project </a:t>
            </a: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uses a photon, photoresistor combined with a 220ohm resistor to determine if the mailbox is opened or closed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This setup will publish an event when the beam of light between the LED and the photoresistor is broken(mailbox opened). It will also publish a </a:t>
            </a:r>
            <a:r>
              <a:rPr lang="en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event </a:t>
            </a: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when the light is intact again(mailbox closed) via </a:t>
            </a:r>
            <a:r>
              <a:rPr lang="en" sz="1800" b="1" dirty="0" smtClean="0">
                <a:solidFill>
                  <a:srgbClr val="000000"/>
                </a:solidFill>
              </a:rPr>
              <a:t>Particle.Publish</a:t>
            </a:r>
            <a:r>
              <a:rPr lang="en" sz="1800" b="1" dirty="0">
                <a:solidFill>
                  <a:srgbClr val="000000"/>
                </a:solidFill>
              </a:rPr>
              <a:t>()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IFTTT </a:t>
            </a:r>
            <a:r>
              <a:rPr lang="en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is </a:t>
            </a: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utilized to deliver notifications to a mobile phone. The recipe was set up to look for events published from the </a:t>
            </a:r>
            <a:r>
              <a:rPr lang="en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photon from the </a:t>
            </a: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Particle.Publish line in the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443</Words>
  <Application>Microsoft Office PowerPoint</Application>
  <PresentationFormat>On-screen Show (16:9)</PresentationFormat>
  <Paragraphs>79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Lato</vt:lpstr>
      <vt:lpstr>Playfair Display</vt:lpstr>
      <vt:lpstr>Times New Roman</vt:lpstr>
      <vt:lpstr>Coral</vt:lpstr>
      <vt:lpstr>IOT                  Project</vt:lpstr>
      <vt:lpstr>Purpose</vt:lpstr>
      <vt:lpstr>Contents</vt:lpstr>
      <vt:lpstr>Objectives</vt:lpstr>
      <vt:lpstr>The Common Problem</vt:lpstr>
      <vt:lpstr>Solution</vt:lpstr>
      <vt:lpstr>PowerPoint Presentation</vt:lpstr>
      <vt:lpstr>Setup</vt:lpstr>
      <vt:lpstr>Method</vt:lpstr>
      <vt:lpstr>Analysis on Console - Particle</vt:lpstr>
      <vt:lpstr>Analysis using</vt:lpstr>
      <vt:lpstr>Resources</vt:lpstr>
      <vt:lpstr>Future Implementations</vt:lpstr>
      <vt:lpstr>Summary</vt:lpstr>
      <vt:lpstr>Questions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                 Project</dc:title>
  <cp:lastModifiedBy>Akshita Gulati</cp:lastModifiedBy>
  <cp:revision>4</cp:revision>
  <dcterms:modified xsi:type="dcterms:W3CDTF">2017-12-13T20:35:59Z</dcterms:modified>
</cp:coreProperties>
</file>